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33CC"/>
    <a:srgbClr val="663300"/>
    <a:srgbClr val="FFFF99"/>
    <a:srgbClr val="FF3300"/>
    <a:srgbClr val="A84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2870" autoAdjust="0"/>
  </p:normalViewPr>
  <p:slideViewPr>
    <p:cSldViewPr>
      <p:cViewPr varScale="1">
        <p:scale>
          <a:sx n="72" d="100"/>
          <a:sy n="72" d="100"/>
        </p:scale>
        <p:origin x="3420" y="54"/>
      </p:cViewPr>
      <p:guideLst>
        <p:guide orient="horz" pos="2780"/>
        <p:guide pos="216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1" y="32"/>
            <a:ext cx="2950375" cy="497048"/>
          </a:xfrm>
          <a:prstGeom prst="rect">
            <a:avLst/>
          </a:prstGeom>
        </p:spPr>
        <p:txBody>
          <a:bodyPr vert="horz" lIns="91343" tIns="45670" rIns="91343" bIns="4567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32"/>
            <a:ext cx="2950374" cy="497048"/>
          </a:xfrm>
          <a:prstGeom prst="rect">
            <a:avLst/>
          </a:prstGeom>
        </p:spPr>
        <p:txBody>
          <a:bodyPr vert="horz" lIns="91343" tIns="45670" rIns="91343" bIns="45670" rtlCol="0"/>
          <a:lstStyle>
            <a:lvl1pPr algn="r">
              <a:defRPr sz="1100"/>
            </a:lvl1pPr>
          </a:lstStyle>
          <a:p>
            <a:fld id="{AFFE196C-6C3C-4A1D-83E8-DCE2AFB4AE07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812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3" tIns="45670" rIns="91343" bIns="4567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67" y="4721170"/>
            <a:ext cx="5446723" cy="4473422"/>
          </a:xfrm>
          <a:prstGeom prst="rect">
            <a:avLst/>
          </a:prstGeom>
        </p:spPr>
        <p:txBody>
          <a:bodyPr vert="horz" lIns="91343" tIns="45670" rIns="91343" bIns="456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1" y="9440701"/>
            <a:ext cx="2950375" cy="497047"/>
          </a:xfrm>
          <a:prstGeom prst="rect">
            <a:avLst/>
          </a:prstGeom>
        </p:spPr>
        <p:txBody>
          <a:bodyPr vert="horz" lIns="91343" tIns="45670" rIns="91343" bIns="4567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701"/>
            <a:ext cx="2950374" cy="497047"/>
          </a:xfrm>
          <a:prstGeom prst="rect">
            <a:avLst/>
          </a:prstGeom>
        </p:spPr>
        <p:txBody>
          <a:bodyPr vert="horz" lIns="91343" tIns="45670" rIns="91343" bIns="45670" rtlCol="0" anchor="b"/>
          <a:lstStyle>
            <a:lvl1pPr algn="r">
              <a:defRPr sz="1100"/>
            </a:lvl1pPr>
          </a:lstStyle>
          <a:p>
            <a:fld id="{5D4A81F6-033F-4A5B-AA30-7ED7BC558A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163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2963" y="744538"/>
            <a:ext cx="25812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A81F6-033F-4A5B-AA30-7ED7BC558AC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08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1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2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24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65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06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48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89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30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36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622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89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80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861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1931">
                <a:solidFill>
                  <a:schemeClr val="tx1">
                    <a:tint val="75000"/>
                  </a:schemeClr>
                </a:solidFill>
              </a:defRPr>
            </a:lvl1pPr>
            <a:lvl2pPr marL="441335" indent="0">
              <a:buNone/>
              <a:defRPr sz="1738">
                <a:solidFill>
                  <a:schemeClr val="tx1">
                    <a:tint val="75000"/>
                  </a:schemeClr>
                </a:solidFill>
              </a:defRPr>
            </a:lvl2pPr>
            <a:lvl3pPr marL="88267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3pPr>
            <a:lvl4pPr marL="1324005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4pPr>
            <a:lvl5pPr marL="176534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5pPr>
            <a:lvl6pPr marL="220667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6pPr>
            <a:lvl7pPr marL="264801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7pPr>
            <a:lvl8pPr marL="308934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8pPr>
            <a:lvl9pPr marL="353068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62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3081869"/>
            <a:ext cx="2257425" cy="8715904"/>
          </a:xfrm>
        </p:spPr>
        <p:txBody>
          <a:bodyPr/>
          <a:lstStyle>
            <a:lvl1pPr>
              <a:defRPr sz="2703"/>
            </a:lvl1pPr>
            <a:lvl2pPr>
              <a:defRPr sz="2317"/>
            </a:lvl2pPr>
            <a:lvl3pPr>
              <a:defRPr sz="1931"/>
            </a:lvl3pPr>
            <a:lvl4pPr>
              <a:defRPr sz="1738"/>
            </a:lvl4pPr>
            <a:lvl5pPr>
              <a:defRPr sz="1738"/>
            </a:lvl5pPr>
            <a:lvl6pPr>
              <a:defRPr sz="1738"/>
            </a:lvl6pPr>
            <a:lvl7pPr>
              <a:defRPr sz="1738"/>
            </a:lvl7pPr>
            <a:lvl8pPr>
              <a:defRPr sz="1738"/>
            </a:lvl8pPr>
            <a:lvl9pPr>
              <a:defRPr sz="17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3" y="3081869"/>
            <a:ext cx="2257425" cy="8715904"/>
          </a:xfrm>
        </p:spPr>
        <p:txBody>
          <a:bodyPr/>
          <a:lstStyle>
            <a:lvl1pPr>
              <a:defRPr sz="2703"/>
            </a:lvl1pPr>
            <a:lvl2pPr>
              <a:defRPr sz="2317"/>
            </a:lvl2pPr>
            <a:lvl3pPr>
              <a:defRPr sz="1931"/>
            </a:lvl3pPr>
            <a:lvl4pPr>
              <a:defRPr sz="1738"/>
            </a:lvl4pPr>
            <a:lvl5pPr>
              <a:defRPr sz="1738"/>
            </a:lvl5pPr>
            <a:lvl6pPr>
              <a:defRPr sz="1738"/>
            </a:lvl6pPr>
            <a:lvl7pPr>
              <a:defRPr sz="1738"/>
            </a:lvl7pPr>
            <a:lvl8pPr>
              <a:defRPr sz="1738"/>
            </a:lvl8pPr>
            <a:lvl9pPr>
              <a:defRPr sz="173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45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0"/>
          </a:xfrm>
        </p:spPr>
        <p:txBody>
          <a:bodyPr anchor="b"/>
          <a:lstStyle>
            <a:lvl1pPr marL="0" indent="0">
              <a:buNone/>
              <a:defRPr sz="2317" b="1"/>
            </a:lvl1pPr>
            <a:lvl2pPr marL="441335" indent="0">
              <a:buNone/>
              <a:defRPr sz="1931" b="1"/>
            </a:lvl2pPr>
            <a:lvl3pPr marL="882670" indent="0">
              <a:buNone/>
              <a:defRPr sz="1738" b="1"/>
            </a:lvl3pPr>
            <a:lvl4pPr marL="1324005" indent="0">
              <a:buNone/>
              <a:defRPr sz="1544" b="1"/>
            </a:lvl4pPr>
            <a:lvl5pPr marL="1765341" indent="0">
              <a:buNone/>
              <a:defRPr sz="1544" b="1"/>
            </a:lvl5pPr>
            <a:lvl6pPr marL="2206676" indent="0">
              <a:buNone/>
              <a:defRPr sz="1544" b="1"/>
            </a:lvl6pPr>
            <a:lvl7pPr marL="2648011" indent="0">
              <a:buNone/>
              <a:defRPr sz="1544" b="1"/>
            </a:lvl7pPr>
            <a:lvl8pPr marL="3089346" indent="0">
              <a:buNone/>
              <a:defRPr sz="1544" b="1"/>
            </a:lvl8pPr>
            <a:lvl9pPr marL="3530681" indent="0">
              <a:buNone/>
              <a:defRPr sz="154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5"/>
          </a:xfrm>
        </p:spPr>
        <p:txBody>
          <a:bodyPr/>
          <a:lstStyle>
            <a:lvl1pPr>
              <a:defRPr sz="2317"/>
            </a:lvl1pPr>
            <a:lvl2pPr>
              <a:defRPr sz="1931"/>
            </a:lvl2pPr>
            <a:lvl3pPr>
              <a:defRPr sz="1738"/>
            </a:lvl3pPr>
            <a:lvl4pPr>
              <a:defRPr sz="1544"/>
            </a:lvl4pPr>
            <a:lvl5pPr>
              <a:defRPr sz="1544"/>
            </a:lvl5pPr>
            <a:lvl6pPr>
              <a:defRPr sz="1544"/>
            </a:lvl6pPr>
            <a:lvl7pPr>
              <a:defRPr sz="1544"/>
            </a:lvl7pPr>
            <a:lvl8pPr>
              <a:defRPr sz="1544"/>
            </a:lvl8pPr>
            <a:lvl9pPr>
              <a:defRPr sz="15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0"/>
          </a:xfrm>
        </p:spPr>
        <p:txBody>
          <a:bodyPr anchor="b"/>
          <a:lstStyle>
            <a:lvl1pPr marL="0" indent="0">
              <a:buNone/>
              <a:defRPr sz="2317" b="1"/>
            </a:lvl1pPr>
            <a:lvl2pPr marL="441335" indent="0">
              <a:buNone/>
              <a:defRPr sz="1931" b="1"/>
            </a:lvl2pPr>
            <a:lvl3pPr marL="882670" indent="0">
              <a:buNone/>
              <a:defRPr sz="1738" b="1"/>
            </a:lvl3pPr>
            <a:lvl4pPr marL="1324005" indent="0">
              <a:buNone/>
              <a:defRPr sz="1544" b="1"/>
            </a:lvl4pPr>
            <a:lvl5pPr marL="1765341" indent="0">
              <a:buNone/>
              <a:defRPr sz="1544" b="1"/>
            </a:lvl5pPr>
            <a:lvl6pPr marL="2206676" indent="0">
              <a:buNone/>
              <a:defRPr sz="1544" b="1"/>
            </a:lvl6pPr>
            <a:lvl7pPr marL="2648011" indent="0">
              <a:buNone/>
              <a:defRPr sz="1544" b="1"/>
            </a:lvl7pPr>
            <a:lvl8pPr marL="3089346" indent="0">
              <a:buNone/>
              <a:defRPr sz="1544" b="1"/>
            </a:lvl8pPr>
            <a:lvl9pPr marL="3530681" indent="0">
              <a:buNone/>
              <a:defRPr sz="154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5"/>
          </a:xfrm>
        </p:spPr>
        <p:txBody>
          <a:bodyPr/>
          <a:lstStyle>
            <a:lvl1pPr>
              <a:defRPr sz="2317"/>
            </a:lvl1pPr>
            <a:lvl2pPr>
              <a:defRPr sz="1931"/>
            </a:lvl2pPr>
            <a:lvl3pPr>
              <a:defRPr sz="1738"/>
            </a:lvl3pPr>
            <a:lvl4pPr>
              <a:defRPr sz="1544"/>
            </a:lvl4pPr>
            <a:lvl5pPr>
              <a:defRPr sz="1544"/>
            </a:lvl5pPr>
            <a:lvl6pPr>
              <a:defRPr sz="1544"/>
            </a:lvl6pPr>
            <a:lvl7pPr>
              <a:defRPr sz="1544"/>
            </a:lvl7pPr>
            <a:lvl8pPr>
              <a:defRPr sz="1544"/>
            </a:lvl8pPr>
            <a:lvl9pPr>
              <a:defRPr sz="15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5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59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55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1931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6"/>
          </a:xfrm>
        </p:spPr>
        <p:txBody>
          <a:bodyPr/>
          <a:lstStyle>
            <a:lvl1pPr>
              <a:defRPr sz="3089"/>
            </a:lvl1pPr>
            <a:lvl2pPr>
              <a:defRPr sz="2703"/>
            </a:lvl2pPr>
            <a:lvl3pPr>
              <a:defRPr sz="2317"/>
            </a:lvl3pPr>
            <a:lvl4pPr>
              <a:defRPr sz="1931"/>
            </a:lvl4pPr>
            <a:lvl5pPr>
              <a:defRPr sz="1931"/>
            </a:lvl5pPr>
            <a:lvl6pPr>
              <a:defRPr sz="1931"/>
            </a:lvl6pPr>
            <a:lvl7pPr>
              <a:defRPr sz="1931"/>
            </a:lvl7pPr>
            <a:lvl8pPr>
              <a:defRPr sz="1931"/>
            </a:lvl8pPr>
            <a:lvl9pPr>
              <a:defRPr sz="19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1"/>
          </a:xfrm>
        </p:spPr>
        <p:txBody>
          <a:bodyPr/>
          <a:lstStyle>
            <a:lvl1pPr marL="0" indent="0">
              <a:buNone/>
              <a:defRPr sz="1351"/>
            </a:lvl1pPr>
            <a:lvl2pPr marL="441335" indent="0">
              <a:buNone/>
              <a:defRPr sz="1158"/>
            </a:lvl2pPr>
            <a:lvl3pPr marL="882670" indent="0">
              <a:buNone/>
              <a:defRPr sz="965"/>
            </a:lvl3pPr>
            <a:lvl4pPr marL="1324005" indent="0">
              <a:buNone/>
              <a:defRPr sz="869"/>
            </a:lvl4pPr>
            <a:lvl5pPr marL="1765341" indent="0">
              <a:buNone/>
              <a:defRPr sz="869"/>
            </a:lvl5pPr>
            <a:lvl6pPr marL="2206676" indent="0">
              <a:buNone/>
              <a:defRPr sz="869"/>
            </a:lvl6pPr>
            <a:lvl7pPr marL="2648011" indent="0">
              <a:buNone/>
              <a:defRPr sz="869"/>
            </a:lvl7pPr>
            <a:lvl8pPr marL="3089346" indent="0">
              <a:buNone/>
              <a:defRPr sz="869"/>
            </a:lvl8pPr>
            <a:lvl9pPr marL="3530681" indent="0">
              <a:buNone/>
              <a:defRPr sz="8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1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3"/>
          </a:xfrm>
        </p:spPr>
        <p:txBody>
          <a:bodyPr anchor="b"/>
          <a:lstStyle>
            <a:lvl1pPr algn="l">
              <a:defRPr sz="1931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089"/>
            </a:lvl1pPr>
            <a:lvl2pPr marL="441335" indent="0">
              <a:buNone/>
              <a:defRPr sz="2703"/>
            </a:lvl2pPr>
            <a:lvl3pPr marL="882670" indent="0">
              <a:buNone/>
              <a:defRPr sz="2317"/>
            </a:lvl3pPr>
            <a:lvl4pPr marL="1324005" indent="0">
              <a:buNone/>
              <a:defRPr sz="1931"/>
            </a:lvl4pPr>
            <a:lvl5pPr marL="1765341" indent="0">
              <a:buNone/>
              <a:defRPr sz="1931"/>
            </a:lvl5pPr>
            <a:lvl6pPr marL="2206676" indent="0">
              <a:buNone/>
              <a:defRPr sz="1931"/>
            </a:lvl6pPr>
            <a:lvl7pPr marL="2648011" indent="0">
              <a:buNone/>
              <a:defRPr sz="1931"/>
            </a:lvl7pPr>
            <a:lvl8pPr marL="3089346" indent="0">
              <a:buNone/>
              <a:defRPr sz="1931"/>
            </a:lvl8pPr>
            <a:lvl9pPr marL="3530681" indent="0">
              <a:buNone/>
              <a:defRPr sz="193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351"/>
            </a:lvl1pPr>
            <a:lvl2pPr marL="441335" indent="0">
              <a:buNone/>
              <a:defRPr sz="1158"/>
            </a:lvl2pPr>
            <a:lvl3pPr marL="882670" indent="0">
              <a:buNone/>
              <a:defRPr sz="965"/>
            </a:lvl3pPr>
            <a:lvl4pPr marL="1324005" indent="0">
              <a:buNone/>
              <a:defRPr sz="869"/>
            </a:lvl4pPr>
            <a:lvl5pPr marL="1765341" indent="0">
              <a:buNone/>
              <a:defRPr sz="869"/>
            </a:lvl5pPr>
            <a:lvl6pPr marL="2206676" indent="0">
              <a:buNone/>
              <a:defRPr sz="869"/>
            </a:lvl6pPr>
            <a:lvl7pPr marL="2648011" indent="0">
              <a:buNone/>
              <a:defRPr sz="869"/>
            </a:lvl7pPr>
            <a:lvl8pPr marL="3089346" indent="0">
              <a:buNone/>
              <a:defRPr sz="869"/>
            </a:lvl8pPr>
            <a:lvl9pPr marL="3530681" indent="0">
              <a:buNone/>
              <a:defRPr sz="8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0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1AB1C-9F1E-4B8F-94DD-43D15B5C6AD6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29084-9038-41A1-B5CD-BBAC5544B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1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82670" rtl="0" eaLnBrk="1" latinLnBrk="0" hangingPunct="1">
        <a:spcBef>
          <a:spcPct val="0"/>
        </a:spcBef>
        <a:buNone/>
        <a:defRPr kumimoji="1" sz="42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1001" indent="-331001" algn="l" defTabSz="882670" rtl="0" eaLnBrk="1" latinLnBrk="0" hangingPunct="1">
        <a:spcBef>
          <a:spcPct val="20000"/>
        </a:spcBef>
        <a:buFont typeface="Arial" pitchFamily="34" charset="0"/>
        <a:buChar char="•"/>
        <a:defRPr kumimoji="1" sz="3089" kern="1200">
          <a:solidFill>
            <a:schemeClr val="tx1"/>
          </a:solidFill>
          <a:latin typeface="+mn-lt"/>
          <a:ea typeface="+mn-ea"/>
          <a:cs typeface="+mn-cs"/>
        </a:defRPr>
      </a:lvl1pPr>
      <a:lvl2pPr marL="717170" indent="-275834" algn="l" defTabSz="882670" rtl="0" eaLnBrk="1" latinLnBrk="0" hangingPunct="1">
        <a:spcBef>
          <a:spcPct val="20000"/>
        </a:spcBef>
        <a:buFont typeface="Arial" pitchFamily="34" charset="0"/>
        <a:buChar char="–"/>
        <a:defRPr kumimoji="1" sz="2703" kern="1200">
          <a:solidFill>
            <a:schemeClr val="tx1"/>
          </a:solidFill>
          <a:latin typeface="+mn-lt"/>
          <a:ea typeface="+mn-ea"/>
          <a:cs typeface="+mn-cs"/>
        </a:defRPr>
      </a:lvl2pPr>
      <a:lvl3pPr marL="1103338" indent="-220668" algn="l" defTabSz="882670" rtl="0" eaLnBrk="1" latinLnBrk="0" hangingPunct="1">
        <a:spcBef>
          <a:spcPct val="20000"/>
        </a:spcBef>
        <a:buFont typeface="Arial" pitchFamily="34" charset="0"/>
        <a:buChar char="•"/>
        <a:defRPr kumimoji="1" sz="2317" kern="1200">
          <a:solidFill>
            <a:schemeClr val="tx1"/>
          </a:solidFill>
          <a:latin typeface="+mn-lt"/>
          <a:ea typeface="+mn-ea"/>
          <a:cs typeface="+mn-cs"/>
        </a:defRPr>
      </a:lvl3pPr>
      <a:lvl4pPr marL="1544673" indent="-220668" algn="l" defTabSz="882670" rtl="0" eaLnBrk="1" latinLnBrk="0" hangingPunct="1">
        <a:spcBef>
          <a:spcPct val="20000"/>
        </a:spcBef>
        <a:buFont typeface="Arial" pitchFamily="34" charset="0"/>
        <a:buChar char="–"/>
        <a:defRPr kumimoji="1" sz="1931" kern="1200">
          <a:solidFill>
            <a:schemeClr val="tx1"/>
          </a:solidFill>
          <a:latin typeface="+mn-lt"/>
          <a:ea typeface="+mn-ea"/>
          <a:cs typeface="+mn-cs"/>
        </a:defRPr>
      </a:lvl4pPr>
      <a:lvl5pPr marL="1986008" indent="-220668" algn="l" defTabSz="882670" rtl="0" eaLnBrk="1" latinLnBrk="0" hangingPunct="1">
        <a:spcBef>
          <a:spcPct val="20000"/>
        </a:spcBef>
        <a:buFont typeface="Arial" pitchFamily="34" charset="0"/>
        <a:buChar char="»"/>
        <a:defRPr kumimoji="1" sz="1931" kern="1200">
          <a:solidFill>
            <a:schemeClr val="tx1"/>
          </a:solidFill>
          <a:latin typeface="+mn-lt"/>
          <a:ea typeface="+mn-ea"/>
          <a:cs typeface="+mn-cs"/>
        </a:defRPr>
      </a:lvl5pPr>
      <a:lvl6pPr marL="2427343" indent="-220668" algn="l" defTabSz="882670" rtl="0" eaLnBrk="1" latinLnBrk="0" hangingPunct="1">
        <a:spcBef>
          <a:spcPct val="20000"/>
        </a:spcBef>
        <a:buFont typeface="Arial" pitchFamily="34" charset="0"/>
        <a:buChar char="•"/>
        <a:defRPr kumimoji="1" sz="1931" kern="1200">
          <a:solidFill>
            <a:schemeClr val="tx1"/>
          </a:solidFill>
          <a:latin typeface="+mn-lt"/>
          <a:ea typeface="+mn-ea"/>
          <a:cs typeface="+mn-cs"/>
        </a:defRPr>
      </a:lvl6pPr>
      <a:lvl7pPr marL="2868679" indent="-220668" algn="l" defTabSz="882670" rtl="0" eaLnBrk="1" latinLnBrk="0" hangingPunct="1">
        <a:spcBef>
          <a:spcPct val="20000"/>
        </a:spcBef>
        <a:buFont typeface="Arial" pitchFamily="34" charset="0"/>
        <a:buChar char="•"/>
        <a:defRPr kumimoji="1" sz="1931" kern="1200">
          <a:solidFill>
            <a:schemeClr val="tx1"/>
          </a:solidFill>
          <a:latin typeface="+mn-lt"/>
          <a:ea typeface="+mn-ea"/>
          <a:cs typeface="+mn-cs"/>
        </a:defRPr>
      </a:lvl7pPr>
      <a:lvl8pPr marL="3310014" indent="-220668" algn="l" defTabSz="882670" rtl="0" eaLnBrk="1" latinLnBrk="0" hangingPunct="1">
        <a:spcBef>
          <a:spcPct val="20000"/>
        </a:spcBef>
        <a:buFont typeface="Arial" pitchFamily="34" charset="0"/>
        <a:buChar char="•"/>
        <a:defRPr kumimoji="1" sz="1931" kern="1200">
          <a:solidFill>
            <a:schemeClr val="tx1"/>
          </a:solidFill>
          <a:latin typeface="+mn-lt"/>
          <a:ea typeface="+mn-ea"/>
          <a:cs typeface="+mn-cs"/>
        </a:defRPr>
      </a:lvl8pPr>
      <a:lvl9pPr marL="3751349" indent="-220668" algn="l" defTabSz="882670" rtl="0" eaLnBrk="1" latinLnBrk="0" hangingPunct="1">
        <a:spcBef>
          <a:spcPct val="20000"/>
        </a:spcBef>
        <a:buFont typeface="Arial" pitchFamily="34" charset="0"/>
        <a:buChar char="•"/>
        <a:defRPr kumimoji="1" sz="19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82670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1pPr>
      <a:lvl2pPr marL="441335" algn="l" defTabSz="882670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2pPr>
      <a:lvl3pPr marL="882670" algn="l" defTabSz="882670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3pPr>
      <a:lvl4pPr marL="1324005" algn="l" defTabSz="882670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4pPr>
      <a:lvl5pPr marL="1765341" algn="l" defTabSz="882670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5pPr>
      <a:lvl6pPr marL="2206676" algn="l" defTabSz="882670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6pPr>
      <a:lvl7pPr marL="2648011" algn="l" defTabSz="882670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7pPr>
      <a:lvl8pPr marL="3089346" algn="l" defTabSz="882670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8pPr>
      <a:lvl9pPr marL="3530681" algn="l" defTabSz="882670" rtl="0" eaLnBrk="1" latinLnBrk="0" hangingPunct="1">
        <a:defRPr kumimoji="1" sz="17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F5C81233-5840-BE3D-A58E-15341FF99014}"/>
              </a:ext>
            </a:extLst>
          </p:cNvPr>
          <p:cNvGrpSpPr/>
          <p:nvPr/>
        </p:nvGrpSpPr>
        <p:grpSpPr>
          <a:xfrm>
            <a:off x="3583077" y="5768470"/>
            <a:ext cx="3164829" cy="863257"/>
            <a:chOff x="3593492" y="6263354"/>
            <a:chExt cx="3164829" cy="863257"/>
          </a:xfrm>
        </p:grpSpPr>
        <p:sp>
          <p:nvSpPr>
            <p:cNvPr id="83" name="四角形: 1 つの角を切り取る 82">
              <a:extLst>
                <a:ext uri="{FF2B5EF4-FFF2-40B4-BE49-F238E27FC236}">
                  <a16:creationId xmlns:a16="http://schemas.microsoft.com/office/drawing/2014/main" id="{519A9A2D-742B-7E34-ED7F-A6BDC08177D7}"/>
                </a:ext>
              </a:extLst>
            </p:cNvPr>
            <p:cNvSpPr/>
            <p:nvPr/>
          </p:nvSpPr>
          <p:spPr>
            <a:xfrm flipH="1">
              <a:off x="3593492" y="6263354"/>
              <a:ext cx="472330" cy="863257"/>
            </a:xfrm>
            <a:prstGeom prst="snip1Rect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82" name="四角形吹き出し 30">
              <a:extLst>
                <a:ext uri="{FF2B5EF4-FFF2-40B4-BE49-F238E27FC236}">
                  <a16:creationId xmlns:a16="http://schemas.microsoft.com/office/drawing/2014/main" id="{2331DCED-CDFD-230D-A5DA-8E19C0EAB79B}"/>
                </a:ext>
              </a:extLst>
            </p:cNvPr>
            <p:cNvSpPr/>
            <p:nvPr/>
          </p:nvSpPr>
          <p:spPr>
            <a:xfrm>
              <a:off x="3706935" y="6397224"/>
              <a:ext cx="3051386" cy="729387"/>
            </a:xfrm>
            <a:prstGeom prst="wedgeRectCallout">
              <a:avLst>
                <a:gd name="adj1" fmla="val -40687"/>
                <a:gd name="adj2" fmla="val -8544"/>
              </a:avLst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被害件数　</a:t>
              </a:r>
              <a:r>
                <a:rPr lang="en-US" altLang="ja-JP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176</a:t>
              </a: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件</a:t>
              </a:r>
              <a:r>
                <a:rPr lang="en-US" altLang="ja-JP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前年比</a:t>
              </a:r>
              <a:r>
                <a:rPr lang="ja-JP" altLang="en-US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＋</a:t>
              </a:r>
              <a:r>
                <a:rPr lang="en-US" altLang="ja-JP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12</a:t>
              </a: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件</a:t>
              </a:r>
              <a:r>
                <a:rPr lang="en-US" altLang="ja-JP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)</a:t>
              </a:r>
            </a:p>
            <a:p>
              <a:pPr algn="ctr">
                <a:spcAft>
                  <a:spcPts val="600"/>
                </a:spcAft>
              </a:pP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無施錠率　</a:t>
              </a:r>
              <a:r>
                <a:rPr lang="en-US" altLang="ja-JP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 </a:t>
              </a:r>
              <a:r>
                <a:rPr lang="ja-JP" altLang="en-US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７３</a:t>
              </a: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％</a:t>
              </a:r>
              <a:endParaRPr lang="en-US" altLang="ja-JP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pic>
        <p:nvPicPr>
          <p:cNvPr id="87" name="図 86">
            <a:extLst>
              <a:ext uri="{FF2B5EF4-FFF2-40B4-BE49-F238E27FC236}">
                <a16:creationId xmlns:a16="http://schemas.microsoft.com/office/drawing/2014/main" id="{5C762176-1D62-2B3C-AA02-188314B01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598858" y="5497822"/>
            <a:ext cx="3162066" cy="453600"/>
          </a:xfrm>
          <a:prstGeom prst="rect">
            <a:avLst/>
          </a:prstGeom>
        </p:spPr>
      </p:pic>
      <p:sp>
        <p:nvSpPr>
          <p:cNvPr id="85" name="四角形吹き出し 28">
            <a:extLst>
              <a:ext uri="{FF2B5EF4-FFF2-40B4-BE49-F238E27FC236}">
                <a16:creationId xmlns:a16="http://schemas.microsoft.com/office/drawing/2014/main" id="{257CEA7F-F072-2B1E-B981-A1BBB913D342}"/>
              </a:ext>
            </a:extLst>
          </p:cNvPr>
          <p:cNvSpPr/>
          <p:nvPr/>
        </p:nvSpPr>
        <p:spPr>
          <a:xfrm>
            <a:off x="3585116" y="2636775"/>
            <a:ext cx="3176922" cy="650074"/>
          </a:xfrm>
          <a:prstGeom prst="wedgeRectCallout">
            <a:avLst>
              <a:gd name="adj1" fmla="val -16803"/>
              <a:gd name="adj2" fmla="val -37259"/>
            </a:avLst>
          </a:prstGeom>
          <a:solidFill>
            <a:srgbClr val="FFFF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被害件数</a:t>
            </a:r>
            <a:r>
              <a:rPr lang="en-US" altLang="ja-JP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件</a:t>
            </a:r>
            <a:r>
              <a:rPr lang="en-US" altLang="ja-JP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前年比</a:t>
            </a:r>
            <a:r>
              <a:rPr lang="ja-JP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ー</a:t>
            </a:r>
            <a:r>
              <a:rPr lang="en-US" altLang="ja-JP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29</a:t>
            </a:r>
            <a:r>
              <a:rPr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件）　</a:t>
            </a:r>
            <a:endParaRPr lang="en-US" altLang="ja-JP" sz="15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Aft>
                <a:spcPts val="600"/>
              </a:spcAft>
            </a:pPr>
            <a:r>
              <a:rPr kumimoji="1"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被害額　 </a:t>
            </a:r>
            <a:r>
              <a:rPr kumimoji="1" lang="zh-TW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約</a:t>
            </a:r>
            <a:r>
              <a:rPr lang="en-US" altLang="zh-TW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1" lang="zh-TW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億</a:t>
            </a:r>
            <a:r>
              <a:rPr lang="en-US" altLang="zh-TW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5930</a:t>
            </a:r>
            <a:r>
              <a:rPr kumimoji="1" lang="ja-JP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</a:t>
            </a:r>
            <a:r>
              <a:rPr lang="ja-JP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</a:t>
            </a:r>
            <a:endParaRPr kumimoji="1" lang="ja-JP" altLang="en-US" sz="15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A1057C2C-6DEC-BCE1-67C9-5BF214505B0A}"/>
              </a:ext>
            </a:extLst>
          </p:cNvPr>
          <p:cNvGrpSpPr/>
          <p:nvPr/>
        </p:nvGrpSpPr>
        <p:grpSpPr>
          <a:xfrm>
            <a:off x="87843" y="5764002"/>
            <a:ext cx="3197141" cy="867725"/>
            <a:chOff x="87841" y="6234826"/>
            <a:chExt cx="3197141" cy="867725"/>
          </a:xfrm>
        </p:grpSpPr>
        <p:sp>
          <p:nvSpPr>
            <p:cNvPr id="80" name="四角形: 1 つの角を切り取る 79">
              <a:extLst>
                <a:ext uri="{FF2B5EF4-FFF2-40B4-BE49-F238E27FC236}">
                  <a16:creationId xmlns:a16="http://schemas.microsoft.com/office/drawing/2014/main" id="{2C422CA8-5F53-3DF1-5808-C301A82EA343}"/>
                </a:ext>
              </a:extLst>
            </p:cNvPr>
            <p:cNvSpPr/>
            <p:nvPr/>
          </p:nvSpPr>
          <p:spPr>
            <a:xfrm>
              <a:off x="2761478" y="6234826"/>
              <a:ext cx="523504" cy="867725"/>
            </a:xfrm>
            <a:prstGeom prst="snip1Rect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四角形吹き出し 12">
              <a:extLst>
                <a:ext uri="{FF2B5EF4-FFF2-40B4-BE49-F238E27FC236}">
                  <a16:creationId xmlns:a16="http://schemas.microsoft.com/office/drawing/2014/main" id="{7288CA3A-FAD2-893D-7DA9-E28AD25FA839}"/>
                </a:ext>
              </a:extLst>
            </p:cNvPr>
            <p:cNvSpPr/>
            <p:nvPr/>
          </p:nvSpPr>
          <p:spPr>
            <a:xfrm>
              <a:off x="87841" y="6395325"/>
              <a:ext cx="3091151" cy="707226"/>
            </a:xfrm>
            <a:prstGeom prst="wedgeRectCallout">
              <a:avLst>
                <a:gd name="adj1" fmla="val -48378"/>
                <a:gd name="adj2" fmla="val -5292"/>
              </a:avLst>
            </a:prstGeom>
            <a:solidFill>
              <a:srgbClr val="FFFF99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被害件数</a:t>
              </a:r>
              <a:r>
                <a:rPr lang="en-US" altLang="ja-JP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39</a:t>
              </a: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件</a:t>
              </a:r>
              <a:r>
                <a:rPr lang="en-US" altLang="ja-JP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(</a:t>
              </a: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前年比</a:t>
              </a:r>
              <a:r>
                <a:rPr lang="ja-JP" altLang="en-US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＋</a:t>
              </a:r>
              <a:r>
                <a:rPr lang="en-US" altLang="ja-JP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18</a:t>
              </a: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件）</a:t>
              </a:r>
              <a:endParaRPr lang="en-US" altLang="ja-JP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pPr algn="ctr">
                <a:spcAft>
                  <a:spcPts val="600"/>
                </a:spcAft>
              </a:pP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無施錠率　</a:t>
              </a:r>
              <a:r>
                <a:rPr lang="en-US" altLang="ja-JP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  </a:t>
              </a:r>
              <a:r>
                <a:rPr lang="ja-JP" altLang="en-US" sz="15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６９</a:t>
              </a:r>
              <a:r>
                <a:rPr lang="ja-JP" altLang="en-US" sz="150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％　　</a:t>
              </a:r>
              <a:endParaRPr lang="en-US" altLang="ja-JP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76" name="四角形吹き出し 28">
            <a:extLst>
              <a:ext uri="{FF2B5EF4-FFF2-40B4-BE49-F238E27FC236}">
                <a16:creationId xmlns:a16="http://schemas.microsoft.com/office/drawing/2014/main" id="{25E81B81-FE09-F177-E9A0-280F700C9E92}"/>
              </a:ext>
            </a:extLst>
          </p:cNvPr>
          <p:cNvSpPr/>
          <p:nvPr/>
        </p:nvSpPr>
        <p:spPr>
          <a:xfrm>
            <a:off x="95963" y="2640360"/>
            <a:ext cx="3176922" cy="649674"/>
          </a:xfrm>
          <a:prstGeom prst="wedgeRectCallout">
            <a:avLst>
              <a:gd name="adj1" fmla="val -16803"/>
              <a:gd name="adj2" fmla="val -37259"/>
            </a:avLst>
          </a:prstGeom>
          <a:solidFill>
            <a:srgbClr val="FFFF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被害件数</a:t>
            </a:r>
            <a:r>
              <a:rPr lang="en-US" altLang="ja-JP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84</a:t>
            </a:r>
            <a:r>
              <a:rPr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件</a:t>
            </a:r>
            <a:r>
              <a:rPr lang="en-US" altLang="ja-JP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前年比</a:t>
            </a:r>
            <a:r>
              <a:rPr lang="ja-JP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＋</a:t>
            </a:r>
            <a:r>
              <a:rPr lang="en-US" altLang="ja-JP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34</a:t>
            </a:r>
            <a:r>
              <a:rPr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</a:t>
            </a:r>
            <a:endParaRPr lang="en-US" altLang="ja-JP" sz="15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Aft>
                <a:spcPts val="600"/>
              </a:spcAft>
            </a:pPr>
            <a:r>
              <a:rPr kumimoji="1" lang="ja-JP" altLang="en-US" sz="15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被害額　 </a:t>
            </a:r>
            <a:r>
              <a:rPr kumimoji="1" lang="zh-TW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約</a:t>
            </a:r>
            <a:r>
              <a:rPr kumimoji="1" lang="en-US" altLang="zh-TW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</a:t>
            </a:r>
            <a:r>
              <a:rPr kumimoji="1" lang="zh-TW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億</a:t>
            </a:r>
            <a:r>
              <a:rPr kumimoji="1" lang="en-US" altLang="zh-TW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1290</a:t>
            </a:r>
            <a:r>
              <a:rPr kumimoji="1" lang="ja-JP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</a:t>
            </a:r>
            <a:r>
              <a:rPr lang="ja-JP" altLang="en-US" sz="15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</a:t>
            </a:r>
            <a:endParaRPr kumimoji="1" lang="ja-JP" altLang="en-US" sz="15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1" name="四角形: 1 つの角を切り取る 70">
            <a:extLst>
              <a:ext uri="{FF2B5EF4-FFF2-40B4-BE49-F238E27FC236}">
                <a16:creationId xmlns:a16="http://schemas.microsoft.com/office/drawing/2014/main" id="{E01753CB-F258-9360-5D96-7F5A30E3638B}"/>
              </a:ext>
            </a:extLst>
          </p:cNvPr>
          <p:cNvSpPr/>
          <p:nvPr/>
        </p:nvSpPr>
        <p:spPr>
          <a:xfrm>
            <a:off x="97076" y="5495398"/>
            <a:ext cx="2898925" cy="451644"/>
          </a:xfrm>
          <a:prstGeom prst="snip1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5D33B9C1-4602-221D-4E30-5EB55E911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12" y="1162387"/>
            <a:ext cx="6813375" cy="838285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40" name="正方形/長方形 39"/>
          <p:cNvSpPr/>
          <p:nvPr/>
        </p:nvSpPr>
        <p:spPr bwMode="auto">
          <a:xfrm>
            <a:off x="1168582" y="12401419"/>
            <a:ext cx="6457903" cy="400367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1790" tIns="30895" rIns="61790" bIns="30895" spcCol="144000" rtlCol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ts val="2413"/>
              </a:lnSpc>
            </a:pPr>
            <a:endParaRPr lang="en-US" altLang="ja-JP" sz="2317" b="1">
              <a:solidFill>
                <a:sysClr val="windowText" lastClr="000000"/>
              </a:solidFill>
              <a:latin typeface="HG創英角ｺﾞｼｯｸUB" pitchFamily="49" charset="-128"/>
              <a:ea typeface="HG創英角ｺﾞｼｯｸUB" pitchFamily="49" charset="-128"/>
            </a:endParaRPr>
          </a:p>
          <a:p>
            <a:pPr rtl="1">
              <a:lnSpc>
                <a:spcPts val="2413"/>
              </a:lnSpc>
            </a:pPr>
            <a:endParaRPr lang="en-US" altLang="ja-JP" sz="2317" b="1">
              <a:solidFill>
                <a:srgbClr val="FF0000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39" y="85119"/>
            <a:ext cx="1176952" cy="1063671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BFEEF144-BFC3-4116-A9ED-1CA0E24DDBD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" y="167682"/>
            <a:ext cx="3878184" cy="1020575"/>
          </a:xfrm>
          <a:prstGeom prst="rect">
            <a:avLst/>
          </a:prstGeom>
        </p:spPr>
      </p:pic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4785244" y="273505"/>
            <a:ext cx="1876842" cy="721799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lIns="104257" tIns="34752" rIns="104257" bIns="3475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dist">
              <a:lnSpc>
                <a:spcPts val="1158"/>
              </a:lnSpc>
              <a:defRPr sz="1000"/>
            </a:pPr>
            <a:r>
              <a:rPr lang="ja-JP" altLang="en-US" sz="965" dirty="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令和７年４月８日</a:t>
            </a:r>
          </a:p>
          <a:p>
            <a:pPr algn="dist">
              <a:lnSpc>
                <a:spcPts val="1158"/>
              </a:lnSpc>
              <a:defRPr sz="1000"/>
            </a:pPr>
            <a:r>
              <a:rPr lang="ja-JP" altLang="en-US" sz="965" dirty="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奈良県警察本部</a:t>
            </a:r>
          </a:p>
          <a:p>
            <a:pPr algn="dist">
              <a:lnSpc>
                <a:spcPts val="1158"/>
              </a:lnSpc>
              <a:defRPr sz="1000"/>
            </a:pPr>
            <a:r>
              <a:rPr lang="ja-JP" altLang="en-US" sz="965" dirty="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生活安全企画課</a:t>
            </a:r>
          </a:p>
          <a:p>
            <a:pPr algn="dist">
              <a:lnSpc>
                <a:spcPts val="1062"/>
              </a:lnSpc>
              <a:defRPr sz="1000"/>
            </a:pPr>
            <a:r>
              <a:rPr lang="ja-JP" altLang="en-US" sz="965" dirty="0">
                <a:solidFill>
                  <a:srgbClr val="000000"/>
                </a:solidFill>
                <a:latin typeface="HG創英角ｺﾞｼｯｸUB" pitchFamily="49" charset="-128"/>
                <a:ea typeface="HG創英角ｺﾞｼｯｸUB" pitchFamily="49" charset="-128"/>
              </a:rPr>
              <a:t>（犯罪抑止対策室）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95962" y="7273176"/>
            <a:ext cx="3176921" cy="123880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351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あいさつ・声掛け・鍵掛け運動</a:t>
            </a:r>
            <a:endParaRPr lang="en-US" altLang="ja-JP" sz="1351" u="sng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spcAft>
                <a:spcPts val="600"/>
              </a:spcAft>
            </a:pPr>
            <a:r>
              <a:rPr lang="ja-JP" altLang="en-US" sz="1351" u="sng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「チャレンジ“絆”」に参加しませんか？</a:t>
            </a:r>
            <a:endParaRPr lang="ja-JP" altLang="en-US" sz="772" u="sng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062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62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地域全体で</a:t>
            </a:r>
            <a:r>
              <a:rPr lang="ja-JP" altLang="en-US" sz="1062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あいさつ・声かけ・鍵掛け</a:t>
            </a:r>
            <a:r>
              <a:rPr lang="ja-JP" altLang="en-US" sz="1062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に取り組むことで「安全・安心」につながります。</a:t>
            </a:r>
            <a:endParaRPr lang="en-US" altLang="ja-JP" sz="1062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62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活動参加をご希望の際は、自治会等に警察署の生活安全課まで相談してください！</a:t>
            </a:r>
            <a:endParaRPr lang="en-US" altLang="ja-JP" sz="869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D3D385C-5BA4-454E-B7ED-436605E59040}"/>
              </a:ext>
            </a:extLst>
          </p:cNvPr>
          <p:cNvSpPr txBox="1"/>
          <p:nvPr/>
        </p:nvSpPr>
        <p:spPr>
          <a:xfrm>
            <a:off x="3086614" y="8819957"/>
            <a:ext cx="2754818" cy="965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1"/>
              </a:lnSpc>
            </a:pPr>
            <a:r>
              <a:rPr lang="ja-JP" altLang="en-US" sz="96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・地域の犯罪情報等がプッシュ通知で届く！</a:t>
            </a:r>
            <a:endParaRPr lang="en-US" altLang="ja-JP" sz="96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351"/>
              </a:lnSpc>
            </a:pPr>
            <a:r>
              <a:rPr lang="ja-JP" altLang="en-US" sz="96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・身近な犯罪情報等をマップで確認。</a:t>
            </a:r>
            <a:endParaRPr lang="en-US" altLang="ja-JP" sz="96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351"/>
              </a:lnSpc>
            </a:pPr>
            <a:r>
              <a:rPr lang="ja-JP" altLang="en-US" sz="96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・防犯、ちかん撃退ブザー機能で犯人を撃退！</a:t>
            </a:r>
            <a:endParaRPr lang="en-US" altLang="ja-JP" sz="96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351"/>
              </a:lnSpc>
            </a:pPr>
            <a:r>
              <a:rPr lang="ja-JP" altLang="en-US" sz="96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・今いる場所を地図とメッセージでお知らせ。</a:t>
            </a:r>
            <a:endParaRPr lang="en-US" altLang="ja-JP" sz="96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351"/>
              </a:lnSpc>
            </a:pPr>
            <a:r>
              <a:rPr lang="ja-JP" altLang="en-US" sz="965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・パトロール機能で、地域の安全を守ろう</a:t>
            </a:r>
            <a:endParaRPr lang="en-US" altLang="ja-JP" sz="965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3D7A4DB7-B109-4EE0-876D-E178819B01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050" y="8873387"/>
            <a:ext cx="893564" cy="893564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FAEF2B6-9F5B-4EF1-B208-464A9B4181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41432" y="8873387"/>
            <a:ext cx="740443" cy="740443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009743-A235-4787-89BD-D1088CEFB134}"/>
              </a:ext>
            </a:extLst>
          </p:cNvPr>
          <p:cNvSpPr txBox="1"/>
          <p:nvPr/>
        </p:nvSpPr>
        <p:spPr>
          <a:xfrm>
            <a:off x="116632" y="8697416"/>
            <a:ext cx="1888248" cy="594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965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奈良県警察安全・安心アプリ</a:t>
            </a:r>
            <a:endParaRPr lang="en-US" altLang="ja-JP" sz="965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dist"/>
            <a:r>
              <a:rPr lang="ja-JP" altLang="en-US" sz="2317" dirty="0">
                <a:solidFill>
                  <a:srgbClr val="FF33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「ナポリス」</a:t>
            </a:r>
            <a:endParaRPr lang="en-US" altLang="ja-JP" sz="2317" dirty="0">
              <a:solidFill>
                <a:srgbClr val="FF33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07BAC26-F9F5-4A9C-8A11-04795E8651B2}"/>
              </a:ext>
            </a:extLst>
          </p:cNvPr>
          <p:cNvSpPr txBox="1"/>
          <p:nvPr/>
        </p:nvSpPr>
        <p:spPr>
          <a:xfrm>
            <a:off x="201491" y="9248636"/>
            <a:ext cx="1888248" cy="493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69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県民のみなさまの安全と安心に</a:t>
            </a:r>
            <a:endParaRPr lang="en-US" altLang="ja-JP" sz="869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69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役立つ機能を多数搭載しています。</a:t>
            </a:r>
            <a:endParaRPr lang="en-US" altLang="ja-JP" sz="869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69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ぜひ、ご活用ください！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8514EDF-B67A-45A3-9ADE-496903110437}"/>
              </a:ext>
            </a:extLst>
          </p:cNvPr>
          <p:cNvSpPr/>
          <p:nvPr/>
        </p:nvSpPr>
        <p:spPr>
          <a:xfrm rot="20323080">
            <a:off x="1845168" y="8803837"/>
            <a:ext cx="612388" cy="21498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5" b="1" dirty="0"/>
              <a:t>無料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5C74B14-8865-433A-98EE-DDAE36C68937}"/>
              </a:ext>
            </a:extLst>
          </p:cNvPr>
          <p:cNvSpPr txBox="1"/>
          <p:nvPr/>
        </p:nvSpPr>
        <p:spPr>
          <a:xfrm>
            <a:off x="5821715" y="8641372"/>
            <a:ext cx="736336" cy="237689"/>
          </a:xfrm>
          <a:prstGeom prst="rect">
            <a:avLst/>
          </a:prstGeom>
          <a:noFill/>
        </p:spPr>
        <p:txBody>
          <a:bodyPr wrap="square" lIns="17376" tIns="0" rIns="17376" bIns="0" rtlCol="0">
            <a:spAutoFit/>
          </a:bodyPr>
          <a:lstStyle/>
          <a:p>
            <a:pPr algn="ctr"/>
            <a:r>
              <a:rPr lang="ja-JP" altLang="en-US" sz="772" b="1" dirty="0"/>
              <a:t>インストールは</a:t>
            </a:r>
            <a:endParaRPr lang="en-US" altLang="ja-JP" sz="772" b="1" dirty="0"/>
          </a:p>
          <a:p>
            <a:pPr algn="ctr"/>
            <a:r>
              <a:rPr lang="ja-JP" altLang="en-US" sz="772" b="1" dirty="0"/>
              <a:t>こちらから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D78033A-EEEC-4036-B68C-7BB469F079BE}"/>
              </a:ext>
            </a:extLst>
          </p:cNvPr>
          <p:cNvSpPr txBox="1"/>
          <p:nvPr/>
        </p:nvSpPr>
        <p:spPr>
          <a:xfrm>
            <a:off x="5816369" y="9534373"/>
            <a:ext cx="780983" cy="329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772" dirty="0"/>
              <a:t>※</a:t>
            </a:r>
            <a:r>
              <a:rPr lang="ja-JP" altLang="en-US" sz="772" dirty="0"/>
              <a:t>別途通信料</a:t>
            </a:r>
            <a:endParaRPr lang="en-US" altLang="ja-JP" sz="772" dirty="0"/>
          </a:p>
          <a:p>
            <a:pPr algn="ctr"/>
            <a:r>
              <a:rPr lang="ja-JP" altLang="en-US" sz="772" dirty="0"/>
              <a:t>がかかります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2CB2800-705E-A719-B382-0002761EAAC7}"/>
              </a:ext>
            </a:extLst>
          </p:cNvPr>
          <p:cNvSpPr txBox="1"/>
          <p:nvPr/>
        </p:nvSpPr>
        <p:spPr>
          <a:xfrm>
            <a:off x="155360" y="1252480"/>
            <a:ext cx="3663798" cy="683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3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令和７年３月末の</a:t>
            </a:r>
            <a:endParaRPr lang="en-US" altLang="ja-JP" sz="193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93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奈良県内刑法犯認知件数</a:t>
            </a:r>
            <a:r>
              <a:rPr lang="en-US" altLang="ja-JP" sz="135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35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暫定値</a:t>
            </a:r>
            <a:r>
              <a:rPr lang="en-US" altLang="ja-JP" sz="135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lang="ja-JP" altLang="en-US" sz="193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AB97869-34E7-D1D7-89E8-A5B39F5C4406}"/>
              </a:ext>
            </a:extLst>
          </p:cNvPr>
          <p:cNvSpPr txBox="1"/>
          <p:nvPr/>
        </p:nvSpPr>
        <p:spPr>
          <a:xfrm>
            <a:off x="3979485" y="1222262"/>
            <a:ext cx="2659901" cy="445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317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1426</a:t>
            </a:r>
            <a:r>
              <a:rPr lang="ja-JP" altLang="en-US" sz="2317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件</a:t>
            </a:r>
            <a:r>
              <a:rPr lang="ja-JP" altLang="en-US" sz="1544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544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1544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＋</a:t>
            </a:r>
            <a:r>
              <a:rPr lang="en-US" altLang="ja-JP" sz="1544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1544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件）</a:t>
            </a:r>
            <a:endParaRPr lang="ja-JP" altLang="en-US" sz="2703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D46E104-8E15-A884-29A5-28D7405F1315}"/>
              </a:ext>
            </a:extLst>
          </p:cNvPr>
          <p:cNvSpPr txBox="1"/>
          <p:nvPr/>
        </p:nvSpPr>
        <p:spPr>
          <a:xfrm>
            <a:off x="3903008" y="1583843"/>
            <a:ext cx="276593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1" dirty="0"/>
              <a:t> （　）内は令和</a:t>
            </a:r>
            <a:r>
              <a:rPr lang="en-US" altLang="ja-JP" sz="1351" dirty="0"/>
              <a:t>6</a:t>
            </a:r>
            <a:r>
              <a:rPr lang="ja-JP" altLang="en-US" sz="1351" dirty="0"/>
              <a:t>年</a:t>
            </a:r>
            <a:r>
              <a:rPr lang="en-US" altLang="ja-JP" sz="1351" dirty="0"/>
              <a:t>3</a:t>
            </a:r>
            <a:r>
              <a:rPr lang="ja-JP" altLang="en-US" sz="1351" dirty="0"/>
              <a:t>月末との比較</a:t>
            </a:r>
            <a:endParaRPr lang="ja-JP" altLang="en-US" sz="2317" dirty="0"/>
          </a:p>
        </p:txBody>
      </p:sp>
      <p:sp>
        <p:nvSpPr>
          <p:cNvPr id="57" name="四角形: 1 つの角を切り取る 56">
            <a:extLst>
              <a:ext uri="{FF2B5EF4-FFF2-40B4-BE49-F238E27FC236}">
                <a16:creationId xmlns:a16="http://schemas.microsoft.com/office/drawing/2014/main" id="{6E297149-C5E6-01FD-E224-E182F05D342C}"/>
              </a:ext>
            </a:extLst>
          </p:cNvPr>
          <p:cNvSpPr/>
          <p:nvPr/>
        </p:nvSpPr>
        <p:spPr>
          <a:xfrm rot="10800000" flipH="1">
            <a:off x="83863" y="2188618"/>
            <a:ext cx="3189022" cy="3026009"/>
          </a:xfrm>
          <a:prstGeom prst="snip1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F7C77FE5-8D8E-F244-E285-B1E2A720623D}"/>
              </a:ext>
            </a:extLst>
          </p:cNvPr>
          <p:cNvSpPr/>
          <p:nvPr/>
        </p:nvSpPr>
        <p:spPr>
          <a:xfrm>
            <a:off x="95962" y="2188619"/>
            <a:ext cx="3189022" cy="4516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BF3FF60-8089-DEDD-60BD-901896E9AF71}"/>
              </a:ext>
            </a:extLst>
          </p:cNvPr>
          <p:cNvSpPr txBox="1"/>
          <p:nvPr/>
        </p:nvSpPr>
        <p:spPr>
          <a:xfrm>
            <a:off x="656825" y="2184721"/>
            <a:ext cx="211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24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特殊詐欺</a:t>
            </a:r>
          </a:p>
        </p:txBody>
      </p:sp>
      <p:sp>
        <p:nvSpPr>
          <p:cNvPr id="59" name="四角形: 1 つの角を切り取る 58">
            <a:extLst>
              <a:ext uri="{FF2B5EF4-FFF2-40B4-BE49-F238E27FC236}">
                <a16:creationId xmlns:a16="http://schemas.microsoft.com/office/drawing/2014/main" id="{34B6C0F7-EFCA-3100-F394-4BCC6A44BE8F}"/>
              </a:ext>
            </a:extLst>
          </p:cNvPr>
          <p:cNvSpPr/>
          <p:nvPr/>
        </p:nvSpPr>
        <p:spPr>
          <a:xfrm rot="10800000">
            <a:off x="3573018" y="2181185"/>
            <a:ext cx="3195148" cy="3033441"/>
          </a:xfrm>
          <a:prstGeom prst="snip1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3B6695E-C888-B842-F590-0C42ABB7E28C}"/>
              </a:ext>
            </a:extLst>
          </p:cNvPr>
          <p:cNvSpPr/>
          <p:nvPr/>
        </p:nvSpPr>
        <p:spPr>
          <a:xfrm>
            <a:off x="3583770" y="2185130"/>
            <a:ext cx="3178267" cy="4516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35B44F4-6116-13F2-2071-E87C20E10EFA}"/>
              </a:ext>
            </a:extLst>
          </p:cNvPr>
          <p:cNvSpPr txBox="1"/>
          <p:nvPr/>
        </p:nvSpPr>
        <p:spPr>
          <a:xfrm>
            <a:off x="3528338" y="2175729"/>
            <a:ext cx="3303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SNS</a:t>
            </a:r>
            <a:r>
              <a:rPr lang="ja-JP" altLang="en-US" sz="22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型投資・ロマンス詐欺</a:t>
            </a:r>
          </a:p>
        </p:txBody>
      </p:sp>
      <p:sp>
        <p:nvSpPr>
          <p:cNvPr id="67" name="四角形: 1 つの角を切り取る 66">
            <a:extLst>
              <a:ext uri="{FF2B5EF4-FFF2-40B4-BE49-F238E27FC236}">
                <a16:creationId xmlns:a16="http://schemas.microsoft.com/office/drawing/2014/main" id="{2F3B08F8-658D-4A01-BD90-9E13A6660335}"/>
              </a:ext>
            </a:extLst>
          </p:cNvPr>
          <p:cNvSpPr/>
          <p:nvPr/>
        </p:nvSpPr>
        <p:spPr>
          <a:xfrm flipH="1">
            <a:off x="3579142" y="5493489"/>
            <a:ext cx="3189022" cy="3026009"/>
          </a:xfrm>
          <a:prstGeom prst="snip1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四角形: 1 つの角を切り取る 67">
            <a:extLst>
              <a:ext uri="{FF2B5EF4-FFF2-40B4-BE49-F238E27FC236}">
                <a16:creationId xmlns:a16="http://schemas.microsoft.com/office/drawing/2014/main" id="{D6014781-5D15-CFEB-D8B0-6C603E3911F6}"/>
              </a:ext>
            </a:extLst>
          </p:cNvPr>
          <p:cNvSpPr/>
          <p:nvPr/>
        </p:nvSpPr>
        <p:spPr>
          <a:xfrm>
            <a:off x="89835" y="5493489"/>
            <a:ext cx="3183049" cy="3026009"/>
          </a:xfrm>
          <a:prstGeom prst="snip1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89D49F02-6A9E-96A2-8CE5-8A004894DD7F}"/>
              </a:ext>
            </a:extLst>
          </p:cNvPr>
          <p:cNvSpPr txBox="1"/>
          <p:nvPr/>
        </p:nvSpPr>
        <p:spPr>
          <a:xfrm>
            <a:off x="63005" y="5450417"/>
            <a:ext cx="1205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24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空き巣</a:t>
            </a:r>
          </a:p>
        </p:txBody>
      </p:sp>
      <p:sp>
        <p:nvSpPr>
          <p:cNvPr id="72" name="二等辺三角形 71">
            <a:extLst>
              <a:ext uri="{FF2B5EF4-FFF2-40B4-BE49-F238E27FC236}">
                <a16:creationId xmlns:a16="http://schemas.microsoft.com/office/drawing/2014/main" id="{AD5150CB-1E4B-C3D5-5C84-2B8EB570A04D}"/>
              </a:ext>
            </a:extLst>
          </p:cNvPr>
          <p:cNvSpPr/>
          <p:nvPr/>
        </p:nvSpPr>
        <p:spPr>
          <a:xfrm>
            <a:off x="2701889" y="5494616"/>
            <a:ext cx="523504" cy="452427"/>
          </a:xfrm>
          <a:prstGeom prst="triangle">
            <a:avLst>
              <a:gd name="adj" fmla="val 1402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854C36A-26C8-223B-C453-F4F259CDA858}"/>
              </a:ext>
            </a:extLst>
          </p:cNvPr>
          <p:cNvSpPr txBox="1"/>
          <p:nvPr/>
        </p:nvSpPr>
        <p:spPr>
          <a:xfrm>
            <a:off x="1145615" y="5631436"/>
            <a:ext cx="17987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などの住宅対象侵入窃盗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7B97642-1B90-4F4A-CAF4-16C8FA3FA4A4}"/>
              </a:ext>
            </a:extLst>
          </p:cNvPr>
          <p:cNvSpPr txBox="1"/>
          <p:nvPr/>
        </p:nvSpPr>
        <p:spPr>
          <a:xfrm>
            <a:off x="4314507" y="5457056"/>
            <a:ext cx="2160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24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自転車盗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FF70A1D-E5EE-FD23-DC75-1AFF361B7039}"/>
              </a:ext>
            </a:extLst>
          </p:cNvPr>
          <p:cNvSpPr/>
          <p:nvPr/>
        </p:nvSpPr>
        <p:spPr>
          <a:xfrm>
            <a:off x="125116" y="3513866"/>
            <a:ext cx="17764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002060"/>
                </a:solidFill>
              </a:rPr>
              <a:t>防犯電話</a:t>
            </a:r>
            <a:r>
              <a:rPr lang="ja-JP" altLang="en-US" sz="1600" dirty="0">
                <a:solidFill>
                  <a:srgbClr val="002060"/>
                </a:solidFill>
              </a:rPr>
              <a:t>で</a:t>
            </a:r>
            <a:endParaRPr lang="en-US" altLang="ja-JP" sz="1600" dirty="0">
              <a:solidFill>
                <a:srgbClr val="002060"/>
              </a:solidFill>
            </a:endParaRPr>
          </a:p>
          <a:p>
            <a:pPr algn="ctr"/>
            <a:r>
              <a:rPr lang="ja-JP" altLang="en-US" sz="1600" dirty="0">
                <a:solidFill>
                  <a:srgbClr val="002060"/>
                </a:solidFill>
              </a:rPr>
              <a:t>家族を守る！</a:t>
            </a:r>
            <a:endParaRPr lang="en-US" altLang="ja-JP" sz="1600" dirty="0">
              <a:solidFill>
                <a:srgbClr val="002060"/>
              </a:solidFill>
            </a:endParaRPr>
          </a:p>
          <a:p>
            <a:pPr algn="ctr"/>
            <a:r>
              <a:rPr lang="ja-JP" altLang="en-US" sz="1600" dirty="0">
                <a:solidFill>
                  <a:srgbClr val="002060"/>
                </a:solidFill>
              </a:rPr>
              <a:t>不審電話に</a:t>
            </a:r>
            <a:br>
              <a:rPr lang="en-US" altLang="ja-JP" sz="1600" dirty="0">
                <a:solidFill>
                  <a:srgbClr val="002060"/>
                </a:solidFill>
              </a:rPr>
            </a:br>
            <a:r>
              <a:rPr lang="en-US" altLang="ja-JP" sz="1600" dirty="0">
                <a:solidFill>
                  <a:srgbClr val="002060"/>
                </a:solidFill>
              </a:rPr>
              <a:t>『</a:t>
            </a:r>
            <a:r>
              <a:rPr lang="ja-JP" altLang="en-US" sz="1600" dirty="0">
                <a:solidFill>
                  <a:srgbClr val="002060"/>
                </a:solidFill>
              </a:rPr>
              <a:t>出ない</a:t>
            </a:r>
            <a:r>
              <a:rPr lang="en-US" altLang="ja-JP" sz="1600" dirty="0">
                <a:solidFill>
                  <a:srgbClr val="002060"/>
                </a:solidFill>
              </a:rPr>
              <a:t>』</a:t>
            </a:r>
            <a:r>
              <a:rPr lang="ja-JP" altLang="en-US" sz="1600" dirty="0">
                <a:solidFill>
                  <a:srgbClr val="002060"/>
                </a:solidFill>
              </a:rPr>
              <a:t>対策を！</a:t>
            </a:r>
            <a:endParaRPr lang="en-US" altLang="ja-JP" sz="1600" dirty="0">
              <a:solidFill>
                <a:srgbClr val="002060"/>
              </a:solidFill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B6EABE27-C6EF-E349-3C88-4C57154E3C7E}"/>
              </a:ext>
            </a:extLst>
          </p:cNvPr>
          <p:cNvSpPr/>
          <p:nvPr/>
        </p:nvSpPr>
        <p:spPr>
          <a:xfrm rot="18905728">
            <a:off x="3026950" y="4970160"/>
            <a:ext cx="792000" cy="792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284A1375-C849-5187-2F02-4E6C790DC803}"/>
              </a:ext>
            </a:extLst>
          </p:cNvPr>
          <p:cNvCxnSpPr>
            <a:cxnSpLocks/>
          </p:cNvCxnSpPr>
          <p:nvPr/>
        </p:nvCxnSpPr>
        <p:spPr>
          <a:xfrm>
            <a:off x="86770" y="5354132"/>
            <a:ext cx="2785173" cy="732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78C285B2-719E-4721-EDA5-A53CC189AA2B}"/>
              </a:ext>
            </a:extLst>
          </p:cNvPr>
          <p:cNvCxnSpPr>
            <a:cxnSpLocks/>
          </p:cNvCxnSpPr>
          <p:nvPr/>
        </p:nvCxnSpPr>
        <p:spPr>
          <a:xfrm>
            <a:off x="3973957" y="5367952"/>
            <a:ext cx="2785173" cy="732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83136344-6FA3-F378-5CDD-4D3DF21934EA}"/>
              </a:ext>
            </a:extLst>
          </p:cNvPr>
          <p:cNvCxnSpPr>
            <a:cxnSpLocks/>
          </p:cNvCxnSpPr>
          <p:nvPr/>
        </p:nvCxnSpPr>
        <p:spPr>
          <a:xfrm flipH="1">
            <a:off x="3421787" y="5912082"/>
            <a:ext cx="1" cy="261715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AA60EE45-5F99-B8CA-D92F-E17D492A214C}"/>
              </a:ext>
            </a:extLst>
          </p:cNvPr>
          <p:cNvCxnSpPr>
            <a:cxnSpLocks/>
          </p:cNvCxnSpPr>
          <p:nvPr/>
        </p:nvCxnSpPr>
        <p:spPr>
          <a:xfrm>
            <a:off x="3418716" y="2174758"/>
            <a:ext cx="0" cy="264988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7BE6A430-6127-2FBE-956F-7C40BBF09D85}"/>
              </a:ext>
            </a:extLst>
          </p:cNvPr>
          <p:cNvSpPr/>
          <p:nvPr/>
        </p:nvSpPr>
        <p:spPr>
          <a:xfrm>
            <a:off x="3585060" y="7440142"/>
            <a:ext cx="16249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自宅でも外出先でも</a:t>
            </a:r>
            <a:r>
              <a:rPr lang="ja-JP" altLang="en-US" sz="1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鍵をかける習慣を身につけましょう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鍵を２つかければ、なお安心！</a:t>
            </a: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6807E998-BD39-F496-2975-59CD21471D68}"/>
              </a:ext>
            </a:extLst>
          </p:cNvPr>
          <p:cNvSpPr/>
          <p:nvPr/>
        </p:nvSpPr>
        <p:spPr>
          <a:xfrm>
            <a:off x="113121" y="6642288"/>
            <a:ext cx="31087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002060"/>
                </a:solidFill>
                <a:latin typeface="+mj-ea"/>
                <a:ea typeface="+mj-ea"/>
              </a:rPr>
              <a:t>　鍵かけの徹底、防犯設備の導入を！</a:t>
            </a:r>
            <a:endParaRPr lang="en-US" altLang="ja-JP" sz="12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pic>
        <p:nvPicPr>
          <p:cNvPr id="112" name="図 111">
            <a:extLst>
              <a:ext uri="{FF2B5EF4-FFF2-40B4-BE49-F238E27FC236}">
                <a16:creationId xmlns:a16="http://schemas.microsoft.com/office/drawing/2014/main" id="{8AF3986D-100A-F7C1-2693-C1F1FABC41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6672" y="6965573"/>
            <a:ext cx="2154191" cy="280440"/>
          </a:xfrm>
          <a:prstGeom prst="rect">
            <a:avLst/>
          </a:prstGeom>
        </p:spPr>
      </p:pic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E992C780-0FC8-333B-F17D-089F5FF8D05C}"/>
              </a:ext>
            </a:extLst>
          </p:cNvPr>
          <p:cNvSpPr txBox="1"/>
          <p:nvPr/>
        </p:nvSpPr>
        <p:spPr>
          <a:xfrm>
            <a:off x="769111" y="6931841"/>
            <a:ext cx="1240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663300"/>
                </a:solidFill>
              </a:rPr>
              <a:t>ＣＰ部品</a:t>
            </a: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CE554F2C-2031-8883-A847-F4D758FB95CF}"/>
              </a:ext>
            </a:extLst>
          </p:cNvPr>
          <p:cNvSpPr txBox="1"/>
          <p:nvPr/>
        </p:nvSpPr>
        <p:spPr>
          <a:xfrm>
            <a:off x="2027785" y="6930725"/>
            <a:ext cx="621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検索</a:t>
            </a:r>
          </a:p>
        </p:txBody>
      </p:sp>
      <p:pic>
        <p:nvPicPr>
          <p:cNvPr id="116" name="図 115">
            <a:extLst>
              <a:ext uri="{FF2B5EF4-FFF2-40B4-BE49-F238E27FC236}">
                <a16:creationId xmlns:a16="http://schemas.microsoft.com/office/drawing/2014/main" id="{9100782E-967F-F5B0-5264-BF30A6E9324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37516" y="6853393"/>
            <a:ext cx="505280" cy="610970"/>
          </a:xfrm>
          <a:prstGeom prst="rect">
            <a:avLst/>
          </a:prstGeom>
        </p:spPr>
      </p:pic>
      <p:pic>
        <p:nvPicPr>
          <p:cNvPr id="118" name="図 117">
            <a:extLst>
              <a:ext uri="{FF2B5EF4-FFF2-40B4-BE49-F238E27FC236}">
                <a16:creationId xmlns:a16="http://schemas.microsoft.com/office/drawing/2014/main" id="{DAB7D26F-1C30-0E93-3031-46AF1C17928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250" y="7488737"/>
            <a:ext cx="1447458" cy="919562"/>
          </a:xfrm>
          <a:prstGeom prst="rect">
            <a:avLst/>
          </a:prstGeom>
        </p:spPr>
      </p:pic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798CE243-43ED-40C6-0A4C-A9C6B7AB25AC}"/>
              </a:ext>
            </a:extLst>
          </p:cNvPr>
          <p:cNvSpPr txBox="1"/>
          <p:nvPr/>
        </p:nvSpPr>
        <p:spPr>
          <a:xfrm>
            <a:off x="3696520" y="6786727"/>
            <a:ext cx="2197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C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無施錠自転車が</a:t>
            </a:r>
            <a:endParaRPr kumimoji="1" lang="en-US" altLang="ja-JP" sz="1600" dirty="0">
              <a:solidFill>
                <a:srgbClr val="C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rgbClr val="C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ねらわれています</a:t>
            </a:r>
            <a:r>
              <a:rPr kumimoji="1" lang="en-US" altLang="ja-JP" sz="1600" dirty="0">
                <a:solidFill>
                  <a:srgbClr val="C0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!!</a:t>
            </a:r>
            <a:endParaRPr kumimoji="1" lang="ja-JP" altLang="en-US" sz="1600" dirty="0">
              <a:solidFill>
                <a:srgbClr val="C0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120" name="図 119">
            <a:extLst>
              <a:ext uri="{FF2B5EF4-FFF2-40B4-BE49-F238E27FC236}">
                <a16:creationId xmlns:a16="http://schemas.microsoft.com/office/drawing/2014/main" id="{64A62C17-4196-A5C9-C4B2-F22DB54B59A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271" y="4950686"/>
            <a:ext cx="802538" cy="724490"/>
          </a:xfrm>
          <a:prstGeom prst="rect">
            <a:avLst/>
          </a:prstGeom>
        </p:spPr>
      </p:pic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21621593-A584-4499-A35F-57FFB3DAAF19}"/>
              </a:ext>
            </a:extLst>
          </p:cNvPr>
          <p:cNvSpPr/>
          <p:nvPr/>
        </p:nvSpPr>
        <p:spPr>
          <a:xfrm>
            <a:off x="63005" y="4727570"/>
            <a:ext cx="31087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在宅時に</a:t>
            </a:r>
            <a:r>
              <a:rPr lang="ja-JP" altLang="en-US" sz="1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留守番電話機能を活用する</a:t>
            </a:r>
            <a:br>
              <a:rPr lang="en-US" altLang="ja-JP" sz="1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2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も有効です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</a:t>
            </a:r>
          </a:p>
        </p:txBody>
      </p:sp>
      <p:pic>
        <p:nvPicPr>
          <p:cNvPr id="123" name="図 122">
            <a:extLst>
              <a:ext uri="{FF2B5EF4-FFF2-40B4-BE49-F238E27FC236}">
                <a16:creationId xmlns:a16="http://schemas.microsoft.com/office/drawing/2014/main" id="{0886AF55-05B4-E616-4B73-80B4FD32894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242" y="3499701"/>
            <a:ext cx="1284621" cy="1119926"/>
          </a:xfrm>
          <a:prstGeom prst="rect">
            <a:avLst/>
          </a:prstGeom>
        </p:spPr>
      </p:pic>
      <p:sp>
        <p:nvSpPr>
          <p:cNvPr id="124" name="タイトル 1">
            <a:extLst>
              <a:ext uri="{FF2B5EF4-FFF2-40B4-BE49-F238E27FC236}">
                <a16:creationId xmlns:a16="http://schemas.microsoft.com/office/drawing/2014/main" id="{AF314CF0-C4C3-728A-C5E4-A9E603F97462}"/>
              </a:ext>
            </a:extLst>
          </p:cNvPr>
          <p:cNvSpPr txBox="1">
            <a:spLocks/>
          </p:cNvSpPr>
          <p:nvPr/>
        </p:nvSpPr>
        <p:spPr>
          <a:xfrm>
            <a:off x="5009242" y="4143939"/>
            <a:ext cx="1358455" cy="10430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「安全」</a:t>
            </a:r>
            <a:b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「簡単」</a:t>
            </a:r>
            <a:endParaRPr lang="en-US" altLang="ja-JP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「高配当」</a:t>
            </a:r>
          </a:p>
        </p:txBody>
      </p:sp>
      <p:pic>
        <p:nvPicPr>
          <p:cNvPr id="125" name="図 124">
            <a:extLst>
              <a:ext uri="{FF2B5EF4-FFF2-40B4-BE49-F238E27FC236}">
                <a16:creationId xmlns:a16="http://schemas.microsoft.com/office/drawing/2014/main" id="{50874300-30C3-3957-CB3D-C402CAA26B51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148" y="4029059"/>
            <a:ext cx="1297011" cy="1217969"/>
          </a:xfrm>
          <a:prstGeom prst="rect">
            <a:avLst/>
          </a:prstGeom>
        </p:spPr>
      </p:pic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5FBE4A08-7CFC-17CB-AF71-8C04385C08B8}"/>
              </a:ext>
            </a:extLst>
          </p:cNvPr>
          <p:cNvSpPr/>
          <p:nvPr/>
        </p:nvSpPr>
        <p:spPr>
          <a:xfrm>
            <a:off x="3583076" y="3353015"/>
            <a:ext cx="31648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ネットで知り合った人から聞いた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うまいもうけ話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は詐欺かもしれません。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ご家庭で、</a:t>
            </a:r>
            <a:r>
              <a:rPr lang="ja-JP" altLang="en-US" sz="1200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お金を振り込む前に相談するルール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を作って、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備えておきましょう。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7E6CA631-30CB-F5DB-CF75-63E861EFE9ED}"/>
              </a:ext>
            </a:extLst>
          </p:cNvPr>
          <p:cNvSpPr/>
          <p:nvPr/>
        </p:nvSpPr>
        <p:spPr>
          <a:xfrm rot="925005">
            <a:off x="5648579" y="6918295"/>
            <a:ext cx="1048611" cy="559581"/>
          </a:xfrm>
          <a:prstGeom prst="wedgeRoundRectCallout">
            <a:avLst>
              <a:gd name="adj1" fmla="val -22445"/>
              <a:gd name="adj2" fmla="val 6902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72E54CD-124E-028F-256D-988D31523E0B}"/>
              </a:ext>
            </a:extLst>
          </p:cNvPr>
          <p:cNvSpPr txBox="1"/>
          <p:nvPr/>
        </p:nvSpPr>
        <p:spPr>
          <a:xfrm rot="949360">
            <a:off x="5638428" y="6938149"/>
            <a:ext cx="11845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家でも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鍵かけな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盗られるやん！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079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6953</TotalTime>
  <Words>409</Words>
  <Application>Microsoft Office PowerPoint</Application>
  <PresentationFormat>A4 210 x 297 mm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ＤＨＰ特太ゴシック体</vt:lpstr>
      <vt:lpstr>HGP創英ﾌﾟﾚｾﾞﾝｽEB</vt:lpstr>
      <vt:lpstr>HGP創英角ｺﾞｼｯｸUB</vt:lpstr>
      <vt:lpstr>HGP創英角ﾎﾟｯﾌﾟ体</vt:lpstr>
      <vt:lpstr>HGS創英角ｺﾞｼｯｸUB</vt:lpstr>
      <vt:lpstr>HG丸ｺﾞｼｯｸM-PRO</vt:lpstr>
      <vt:lpstr>HG創英角ｺﾞｼｯｸUB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奈良県警察本部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A0199_生安企画課_犯罪抑止対策係</dc:creator>
  <cp:lastModifiedBy>user</cp:lastModifiedBy>
  <cp:revision>622</cp:revision>
  <cp:lastPrinted>2025-04-04T07:36:37Z</cp:lastPrinted>
  <dcterms:created xsi:type="dcterms:W3CDTF">2014-06-20T02:29:23Z</dcterms:created>
  <dcterms:modified xsi:type="dcterms:W3CDTF">2025-04-08T02:05:08Z</dcterms:modified>
</cp:coreProperties>
</file>